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7" r:id="rId4"/>
    <p:sldId id="260" r:id="rId5"/>
    <p:sldId id="261" r:id="rId6"/>
    <p:sldId id="262" r:id="rId7"/>
    <p:sldId id="263" r:id="rId8"/>
    <p:sldId id="264" r:id="rId9"/>
    <p:sldId id="259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57" d="100"/>
          <a:sy n="57" d="100"/>
        </p:scale>
        <p:origin x="78" y="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11/18/2014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11/18/2014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11/18/2014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11/18/2014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11/18/2014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11/18/2014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11/18/2014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sfglobe.com/?id=14263&amp;src=shorturl_14263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Who are YOU???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*Getting to know the members of your group/class?</a:t>
            </a:r>
          </a:p>
          <a:p>
            <a:r>
              <a:rPr lang="en-US" dirty="0" smtClean="0"/>
              <a:t>By:  Ms. Steele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6741" y="486962"/>
            <a:ext cx="184785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0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333904"/>
            <a:ext cx="8596668" cy="1320800"/>
          </a:xfrm>
        </p:spPr>
        <p:txBody>
          <a:bodyPr/>
          <a:lstStyle/>
          <a:p>
            <a:pPr algn="ctr"/>
            <a:r>
              <a:rPr lang="en-US" dirty="0" smtClean="0"/>
              <a:t>Fold the Line…partner match!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752725"/>
            <a:ext cx="8596668" cy="3880773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/>
              <a:t>Make a line!</a:t>
            </a:r>
          </a:p>
          <a:p>
            <a:pPr algn="ctr"/>
            <a:r>
              <a:rPr lang="en-US" sz="2400" dirty="0" smtClean="0"/>
              <a:t>Fold the line in half until you are facing another person in the group!</a:t>
            </a:r>
          </a:p>
          <a:p>
            <a:pPr algn="ctr"/>
            <a:r>
              <a:rPr lang="en-US" sz="2400" dirty="0" smtClean="0"/>
              <a:t>This is now your HANDSHAKE partner!</a:t>
            </a:r>
          </a:p>
          <a:p>
            <a:pPr algn="ctr"/>
            <a:r>
              <a:rPr lang="en-US" sz="2400" dirty="0" smtClean="0"/>
              <a:t>Create a handshake that is special to the 2 of you!  </a:t>
            </a:r>
          </a:p>
          <a:p>
            <a:pPr algn="ctr"/>
            <a:r>
              <a:rPr lang="en-US" sz="2400" dirty="0" smtClean="0"/>
              <a:t>You will have 3 minutes, and then…</a:t>
            </a:r>
          </a:p>
          <a:p>
            <a:pPr algn="ctr"/>
            <a:r>
              <a:rPr lang="en-US" sz="2400" dirty="0" smtClean="0"/>
              <a:t>YOU WILL PERFORM!!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019" y="994304"/>
            <a:ext cx="1647297" cy="1647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456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Do you know the people around you better after today?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035" y="2062943"/>
            <a:ext cx="3111764" cy="2063235"/>
          </a:xfrm>
        </p:spPr>
      </p:pic>
      <p:sp>
        <p:nvSpPr>
          <p:cNvPr id="5" name="TextBox 4"/>
          <p:cNvSpPr txBox="1"/>
          <p:nvPr/>
        </p:nvSpPr>
        <p:spPr>
          <a:xfrm>
            <a:off x="934155" y="4724400"/>
            <a:ext cx="83295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 smtClean="0"/>
              <a:t>Thanks for playing!  See you next time!</a:t>
            </a:r>
          </a:p>
          <a:p>
            <a:pPr algn="ctr"/>
            <a:r>
              <a:rPr lang="en-US" sz="3600" dirty="0" smtClean="0"/>
              <a:t>Work on those handshakes!!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760948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Three Truths and a Lie Game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719389"/>
            <a:ext cx="8596668" cy="388077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On a 3 x 5 index card, write 4 statements about yourself.</a:t>
            </a:r>
          </a:p>
          <a:p>
            <a:r>
              <a:rPr lang="en-US" sz="2400" dirty="0" smtClean="0"/>
              <a:t>Make 3 of those statements true and 1 of them false.</a:t>
            </a:r>
          </a:p>
          <a:p>
            <a:r>
              <a:rPr lang="en-US" sz="2400" dirty="0" smtClean="0"/>
              <a:t>Number them 1 through 4.</a:t>
            </a:r>
          </a:p>
          <a:p>
            <a:r>
              <a:rPr lang="en-US" sz="2400" dirty="0" smtClean="0"/>
              <a:t>Share them with your group  (including the numbers 1-4), and let them try decide which one is the lie!</a:t>
            </a:r>
          </a:p>
          <a:p>
            <a:r>
              <a:rPr lang="en-US" sz="2400" dirty="0" smtClean="0"/>
              <a:t>Pay attention!!  How well do you know the people you spend the day with?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384" y="1119189"/>
            <a:ext cx="28575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721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b="1" dirty="0" smtClean="0"/>
              <a:t>WHICH DO YOU PREFER?</a:t>
            </a:r>
            <a:endParaRPr lang="en-US" sz="4400" b="1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706" y="3229769"/>
            <a:ext cx="2619375" cy="1743075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300" y="3258344"/>
            <a:ext cx="2705100" cy="1685925"/>
          </a:xfrm>
        </p:spPr>
      </p:pic>
      <p:sp>
        <p:nvSpPr>
          <p:cNvPr id="7" name="Left Arrow 6"/>
          <p:cNvSpPr/>
          <p:nvPr/>
        </p:nvSpPr>
        <p:spPr>
          <a:xfrm>
            <a:off x="1811867" y="2133600"/>
            <a:ext cx="1706541" cy="8402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6282267" y="2116666"/>
            <a:ext cx="1693333" cy="8571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964267" y="5228781"/>
            <a:ext cx="17441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Salty</a:t>
            </a:r>
            <a:endParaRPr lang="en-US" sz="3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231466" y="5228781"/>
            <a:ext cx="17441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Sweet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939826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791636" y="65361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4400" b="1" dirty="0" smtClean="0"/>
              <a:t>WHICH DO YOU PREFER?</a:t>
            </a:r>
            <a:endParaRPr lang="en-US" sz="4400" b="1" dirty="0"/>
          </a:p>
        </p:txBody>
      </p:sp>
      <p:pic>
        <p:nvPicPr>
          <p:cNvPr id="6" name="Content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560" y="3229769"/>
            <a:ext cx="2595666" cy="1743075"/>
          </a:xfrm>
          <a:prstGeom prst="rect">
            <a:avLst/>
          </a:prstGeom>
        </p:spPr>
      </p:pic>
      <p:pic>
        <p:nvPicPr>
          <p:cNvPr id="7" name="Content Placeholder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6451" y="3258344"/>
            <a:ext cx="2545681" cy="1906804"/>
          </a:xfrm>
          <a:prstGeom prst="rect">
            <a:avLst/>
          </a:prstGeom>
        </p:spPr>
      </p:pic>
      <p:sp>
        <p:nvSpPr>
          <p:cNvPr id="8" name="Left Arrow 7"/>
          <p:cNvSpPr/>
          <p:nvPr/>
        </p:nvSpPr>
        <p:spPr>
          <a:xfrm>
            <a:off x="1811867" y="2133600"/>
            <a:ext cx="1706541" cy="8402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6282267" y="2116666"/>
            <a:ext cx="1693333" cy="8571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811867" y="5225162"/>
            <a:ext cx="21029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Outside</a:t>
            </a:r>
            <a:endParaRPr lang="en-US" sz="3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231466" y="5228781"/>
            <a:ext cx="17441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Inside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2342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smtClean="0"/>
              <a:t>WHICH DO YOU PREFER?</a:t>
            </a:r>
            <a:endParaRPr lang="en-US" sz="4400" b="1" dirty="0"/>
          </a:p>
        </p:txBody>
      </p:sp>
      <p:pic>
        <p:nvPicPr>
          <p:cNvPr id="6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3112" y="3229769"/>
            <a:ext cx="1452562" cy="1743075"/>
          </a:xfrm>
        </p:spPr>
      </p:pic>
      <p:pic>
        <p:nvPicPr>
          <p:cNvPr id="7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0897" y="3258344"/>
            <a:ext cx="1121906" cy="1685925"/>
          </a:xfrm>
        </p:spPr>
      </p:pic>
      <p:sp>
        <p:nvSpPr>
          <p:cNvPr id="8" name="Left Arrow 7"/>
          <p:cNvSpPr/>
          <p:nvPr/>
        </p:nvSpPr>
        <p:spPr>
          <a:xfrm>
            <a:off x="1811867" y="2133600"/>
            <a:ext cx="1706541" cy="8402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6282267" y="2116666"/>
            <a:ext cx="1693333" cy="8571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964267" y="5228781"/>
            <a:ext cx="17441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Team Sport</a:t>
            </a:r>
            <a:endParaRPr lang="en-US" sz="3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660582" y="5228781"/>
            <a:ext cx="3042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Individual Activity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829149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smtClean="0"/>
              <a:t>WHICH DO YOU PREFER?</a:t>
            </a:r>
            <a:endParaRPr lang="en-US" sz="4400" b="1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245" y="3229769"/>
            <a:ext cx="2018297" cy="1743075"/>
          </a:xfrm>
        </p:spPr>
      </p:pic>
      <p:pic>
        <p:nvPicPr>
          <p:cNvPr id="6" name="Content Placeholder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880" y="3258344"/>
            <a:ext cx="2565940" cy="1685925"/>
          </a:xfrm>
          <a:prstGeom prst="rect">
            <a:avLst/>
          </a:prstGeom>
        </p:spPr>
      </p:pic>
      <p:sp>
        <p:nvSpPr>
          <p:cNvPr id="7" name="Left Arrow 6"/>
          <p:cNvSpPr/>
          <p:nvPr/>
        </p:nvSpPr>
        <p:spPr>
          <a:xfrm>
            <a:off x="1811867" y="2133600"/>
            <a:ext cx="1706541" cy="8402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6282267" y="2116666"/>
            <a:ext cx="1693333" cy="8571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61931" y="5228517"/>
            <a:ext cx="32149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Movie</a:t>
            </a:r>
          </a:p>
          <a:p>
            <a:pPr algn="ctr"/>
            <a:r>
              <a:rPr lang="en-US" sz="3600" b="1" dirty="0"/>
              <a:t>a</a:t>
            </a:r>
            <a:r>
              <a:rPr lang="en-US" sz="3600" b="1" dirty="0" smtClean="0"/>
              <a:t>t the theater</a:t>
            </a:r>
            <a:endParaRPr lang="en-US" sz="3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112932" y="5228781"/>
            <a:ext cx="20320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Movie </a:t>
            </a:r>
          </a:p>
          <a:p>
            <a:pPr algn="ctr"/>
            <a:r>
              <a:rPr lang="en-US" sz="3600" b="1" dirty="0" smtClean="0"/>
              <a:t>at home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841709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smtClean="0"/>
              <a:t>WHICH DO YOU PREFER?</a:t>
            </a:r>
            <a:endParaRPr lang="en-US" sz="4400" b="1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9241" y="3229769"/>
            <a:ext cx="2440305" cy="1743075"/>
          </a:xfrm>
        </p:spPr>
      </p:pic>
      <p:pic>
        <p:nvPicPr>
          <p:cNvPr id="6" name="Content Placeholder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6452" y="3258344"/>
            <a:ext cx="2630634" cy="1970437"/>
          </a:xfrm>
          <a:prstGeom prst="rect">
            <a:avLst/>
          </a:prstGeom>
        </p:spPr>
      </p:pic>
      <p:sp>
        <p:nvSpPr>
          <p:cNvPr id="7" name="Left Arrow 6"/>
          <p:cNvSpPr/>
          <p:nvPr/>
        </p:nvSpPr>
        <p:spPr>
          <a:xfrm>
            <a:off x="1811867" y="2133600"/>
            <a:ext cx="1706541" cy="8402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6282267" y="2116666"/>
            <a:ext cx="1693333" cy="8571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270793" y="5274947"/>
            <a:ext cx="299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Agreement and harmony</a:t>
            </a:r>
            <a:endParaRPr lang="en-US" sz="3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379336" y="5228781"/>
            <a:ext cx="38946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Discussion and interaction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252781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4400" b="1" smtClean="0"/>
              <a:t>WHICH DO YOU PREFER?</a:t>
            </a:r>
            <a:endParaRPr lang="en-US" sz="4400" b="1" dirty="0"/>
          </a:p>
        </p:txBody>
      </p:sp>
      <p:pic>
        <p:nvPicPr>
          <p:cNvPr id="3" name="Content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2074" y="3229769"/>
            <a:ext cx="2054639" cy="1743075"/>
          </a:xfrm>
          <a:prstGeom prst="rect">
            <a:avLst/>
          </a:prstGeom>
        </p:spPr>
      </p:pic>
      <p:pic>
        <p:nvPicPr>
          <p:cNvPr id="4" name="Content Placeholder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300" y="3343878"/>
            <a:ext cx="2705100" cy="1514856"/>
          </a:xfrm>
          <a:prstGeom prst="rect">
            <a:avLst/>
          </a:prstGeom>
        </p:spPr>
      </p:pic>
      <p:sp>
        <p:nvSpPr>
          <p:cNvPr id="5" name="Left Arrow 4"/>
          <p:cNvSpPr/>
          <p:nvPr/>
        </p:nvSpPr>
        <p:spPr>
          <a:xfrm>
            <a:off x="1811867" y="2133600"/>
            <a:ext cx="1706541" cy="8402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6282267" y="2116666"/>
            <a:ext cx="1693333" cy="8571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964267" y="5228781"/>
            <a:ext cx="17441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Board Game</a:t>
            </a:r>
            <a:endParaRPr lang="en-US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231466" y="5228781"/>
            <a:ext cx="17441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Video Game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409266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Check Out this Handshake Ritual…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267" y="2977227"/>
            <a:ext cx="8596668" cy="3880773"/>
          </a:xfrm>
        </p:spPr>
        <p:txBody>
          <a:bodyPr/>
          <a:lstStyle/>
          <a:p>
            <a:pPr algn="ctr"/>
            <a:r>
              <a:rPr lang="en-US" sz="3600" dirty="0">
                <a:hlinkClick r:id="rId2"/>
              </a:rPr>
              <a:t>http://sfglobe.com/?</a:t>
            </a:r>
            <a:r>
              <a:rPr lang="en-US" sz="3600" dirty="0" smtClean="0">
                <a:hlinkClick r:id="rId2"/>
              </a:rPr>
              <a:t>id=14263&amp;src=shorturl_14263</a:t>
            </a:r>
            <a:endParaRPr lang="en-US" sz="3600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790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45</TotalTime>
  <Words>242</Words>
  <Application>Microsoft Office PowerPoint</Application>
  <PresentationFormat>Widescreen</PresentationFormat>
  <Paragraphs>41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Trebuchet MS</vt:lpstr>
      <vt:lpstr>Wingdings 3</vt:lpstr>
      <vt:lpstr>Facet</vt:lpstr>
      <vt:lpstr>Who are YOU???</vt:lpstr>
      <vt:lpstr>Three Truths and a Lie Game </vt:lpstr>
      <vt:lpstr>WHICH DO YOU PREFER?</vt:lpstr>
      <vt:lpstr>PowerPoint Presentation</vt:lpstr>
      <vt:lpstr>WHICH DO YOU PREFER?</vt:lpstr>
      <vt:lpstr>WHICH DO YOU PREFER?</vt:lpstr>
      <vt:lpstr>WHICH DO YOU PREFER?</vt:lpstr>
      <vt:lpstr>PowerPoint Presentation</vt:lpstr>
      <vt:lpstr>Check Out this Handshake Ritual…</vt:lpstr>
      <vt:lpstr>Fold the Line…partner match! </vt:lpstr>
      <vt:lpstr>Do you know the people around you better after today?</vt:lpstr>
    </vt:vector>
  </TitlesOfParts>
  <Company>Granite School District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Who are YOU???</dc:title>
  <dc:creator>Steele, Paula Jo</dc:creator>
  <cp:lastModifiedBy>Steele, Paula Jo</cp:lastModifiedBy>
  <cp:revision>9</cp:revision>
  <dcterms:created xsi:type="dcterms:W3CDTF">2014-11-18T15:41:23Z</dcterms:created>
  <dcterms:modified xsi:type="dcterms:W3CDTF">2014-11-18T16:28:15Z</dcterms:modified>
</cp:coreProperties>
</file>